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0275213" cy="42803763"/>
  <p:notesSz cx="29819600" cy="423418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160" kern="1200">
        <a:solidFill>
          <a:schemeClr val="tx1"/>
        </a:solidFill>
        <a:latin typeface="Arial" charset="0"/>
        <a:ea typeface="+mn-ea"/>
        <a:cs typeface="+mn-cs"/>
      </a:defRPr>
    </a:lvl1pPr>
    <a:lvl2pPr marL="441884" algn="l" rtl="0" fontAlgn="base">
      <a:spcBef>
        <a:spcPct val="0"/>
      </a:spcBef>
      <a:spcAft>
        <a:spcPct val="0"/>
      </a:spcAft>
      <a:defRPr sz="1160" kern="1200">
        <a:solidFill>
          <a:schemeClr val="tx1"/>
        </a:solidFill>
        <a:latin typeface="Arial" charset="0"/>
        <a:ea typeface="+mn-ea"/>
        <a:cs typeface="+mn-cs"/>
      </a:defRPr>
    </a:lvl2pPr>
    <a:lvl3pPr marL="883768" algn="l" rtl="0" fontAlgn="base">
      <a:spcBef>
        <a:spcPct val="0"/>
      </a:spcBef>
      <a:spcAft>
        <a:spcPct val="0"/>
      </a:spcAft>
      <a:defRPr sz="1160" kern="1200">
        <a:solidFill>
          <a:schemeClr val="tx1"/>
        </a:solidFill>
        <a:latin typeface="Arial" charset="0"/>
        <a:ea typeface="+mn-ea"/>
        <a:cs typeface="+mn-cs"/>
      </a:defRPr>
    </a:lvl3pPr>
    <a:lvl4pPr marL="1325651" algn="l" rtl="0" fontAlgn="base">
      <a:spcBef>
        <a:spcPct val="0"/>
      </a:spcBef>
      <a:spcAft>
        <a:spcPct val="0"/>
      </a:spcAft>
      <a:defRPr sz="1160" kern="1200">
        <a:solidFill>
          <a:schemeClr val="tx1"/>
        </a:solidFill>
        <a:latin typeface="Arial" charset="0"/>
        <a:ea typeface="+mn-ea"/>
        <a:cs typeface="+mn-cs"/>
      </a:defRPr>
    </a:lvl4pPr>
    <a:lvl5pPr marL="1767535" algn="l" rtl="0" fontAlgn="base">
      <a:spcBef>
        <a:spcPct val="0"/>
      </a:spcBef>
      <a:spcAft>
        <a:spcPct val="0"/>
      </a:spcAft>
      <a:defRPr sz="1160" kern="1200">
        <a:solidFill>
          <a:schemeClr val="tx1"/>
        </a:solidFill>
        <a:latin typeface="Arial" charset="0"/>
        <a:ea typeface="+mn-ea"/>
        <a:cs typeface="+mn-cs"/>
      </a:defRPr>
    </a:lvl5pPr>
    <a:lvl6pPr marL="2209419" algn="l" defTabSz="883768" rtl="0" eaLnBrk="1" latinLnBrk="0" hangingPunct="1">
      <a:defRPr sz="1160" kern="1200">
        <a:solidFill>
          <a:schemeClr val="tx1"/>
        </a:solidFill>
        <a:latin typeface="Arial" charset="0"/>
        <a:ea typeface="+mn-ea"/>
        <a:cs typeface="+mn-cs"/>
      </a:defRPr>
    </a:lvl6pPr>
    <a:lvl7pPr marL="2651303" algn="l" defTabSz="883768" rtl="0" eaLnBrk="1" latinLnBrk="0" hangingPunct="1">
      <a:defRPr sz="1160" kern="1200">
        <a:solidFill>
          <a:schemeClr val="tx1"/>
        </a:solidFill>
        <a:latin typeface="Arial" charset="0"/>
        <a:ea typeface="+mn-ea"/>
        <a:cs typeface="+mn-cs"/>
      </a:defRPr>
    </a:lvl7pPr>
    <a:lvl8pPr marL="3093187" algn="l" defTabSz="883768" rtl="0" eaLnBrk="1" latinLnBrk="0" hangingPunct="1">
      <a:defRPr sz="1160" kern="1200">
        <a:solidFill>
          <a:schemeClr val="tx1"/>
        </a:solidFill>
        <a:latin typeface="Arial" charset="0"/>
        <a:ea typeface="+mn-ea"/>
        <a:cs typeface="+mn-cs"/>
      </a:defRPr>
    </a:lvl8pPr>
    <a:lvl9pPr marL="3535070" algn="l" defTabSz="883768" rtl="0" eaLnBrk="1" latinLnBrk="0" hangingPunct="1">
      <a:defRPr sz="116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2" userDrawn="1">
          <p15:clr>
            <a:srgbClr val="A4A3A4"/>
          </p15:clr>
        </p15:guide>
        <p15:guide id="2" pos="95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428A"/>
    <a:srgbClr val="6AE097"/>
    <a:srgbClr val="0070C0"/>
    <a:srgbClr val="FF3300"/>
    <a:srgbClr val="5CADAD"/>
    <a:srgbClr val="F4AACB"/>
    <a:srgbClr val="FF7C80"/>
    <a:srgbClr val="000099"/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25" autoAdjust="0"/>
    <p:restoredTop sz="98930" autoAdjust="0"/>
  </p:normalViewPr>
  <p:slideViewPr>
    <p:cSldViewPr snapToGrid="0">
      <p:cViewPr>
        <p:scale>
          <a:sx n="26" d="100"/>
          <a:sy n="26" d="100"/>
        </p:scale>
        <p:origin x="1312" y="280"/>
      </p:cViewPr>
      <p:guideLst>
        <p:guide orient="horz" pos="13482"/>
        <p:guide pos="9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2915900" cy="2128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82411" tIns="191201" rIns="382411" bIns="191201" numCol="1" anchor="t" anchorCtr="0" compatLnSpc="1">
            <a:prstTxWarp prst="textNoShape">
              <a:avLst/>
            </a:prstTxWarp>
          </a:bodyPr>
          <a:lstStyle>
            <a:lvl1pPr defTabSz="3825875">
              <a:defRPr sz="47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6883063" y="0"/>
            <a:ext cx="12930187" cy="2128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82411" tIns="191201" rIns="382411" bIns="191201" numCol="1" anchor="t" anchorCtr="0" compatLnSpc="1">
            <a:prstTxWarp prst="textNoShape">
              <a:avLst/>
            </a:prstTxWarp>
          </a:bodyPr>
          <a:lstStyle>
            <a:lvl1pPr algn="r" defTabSz="3825875">
              <a:defRPr sz="47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40212963"/>
            <a:ext cx="12915900" cy="2122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82411" tIns="191201" rIns="382411" bIns="191201" numCol="1" anchor="b" anchorCtr="0" compatLnSpc="1">
            <a:prstTxWarp prst="textNoShape">
              <a:avLst/>
            </a:prstTxWarp>
          </a:bodyPr>
          <a:lstStyle>
            <a:lvl1pPr defTabSz="3825875">
              <a:defRPr sz="47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6883063" y="40212963"/>
            <a:ext cx="12930187" cy="2122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82411" tIns="191201" rIns="382411" bIns="191201" numCol="1" anchor="b" anchorCtr="0" compatLnSpc="1">
            <a:prstTxWarp prst="textNoShape">
              <a:avLst/>
            </a:prstTxWarp>
          </a:bodyPr>
          <a:lstStyle>
            <a:lvl1pPr algn="r" defTabSz="3825875">
              <a:defRPr sz="4700" smtClean="0"/>
            </a:lvl1pPr>
          </a:lstStyle>
          <a:p>
            <a:pPr>
              <a:defRPr/>
            </a:pPr>
            <a:fld id="{DC05C70F-4C25-4452-A787-5234421DB7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5444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2915900" cy="2128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82411" tIns="191201" rIns="382411" bIns="191201" numCol="1" anchor="t" anchorCtr="0" compatLnSpc="1">
            <a:prstTxWarp prst="textNoShape">
              <a:avLst/>
            </a:prstTxWarp>
          </a:bodyPr>
          <a:lstStyle>
            <a:lvl1pPr defTabSz="3825875">
              <a:defRPr sz="47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6883063" y="0"/>
            <a:ext cx="12930187" cy="2128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82411" tIns="191201" rIns="382411" bIns="191201" numCol="1" anchor="t" anchorCtr="0" compatLnSpc="1">
            <a:prstTxWarp prst="textNoShape">
              <a:avLst/>
            </a:prstTxWarp>
          </a:bodyPr>
          <a:lstStyle>
            <a:lvl1pPr algn="r" defTabSz="3825875">
              <a:defRPr sz="47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05925" y="3186113"/>
            <a:ext cx="11220450" cy="158638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2982913" y="20113625"/>
            <a:ext cx="23853775" cy="1904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82411" tIns="191201" rIns="382411" bIns="1912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40212963"/>
            <a:ext cx="12915900" cy="2122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82411" tIns="191201" rIns="382411" bIns="191201" numCol="1" anchor="b" anchorCtr="0" compatLnSpc="1">
            <a:prstTxWarp prst="textNoShape">
              <a:avLst/>
            </a:prstTxWarp>
          </a:bodyPr>
          <a:lstStyle>
            <a:lvl1pPr defTabSz="3825875">
              <a:defRPr sz="47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6883063" y="40212963"/>
            <a:ext cx="12930187" cy="2122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82411" tIns="191201" rIns="382411" bIns="191201" numCol="1" anchor="b" anchorCtr="0" compatLnSpc="1">
            <a:prstTxWarp prst="textNoShape">
              <a:avLst/>
            </a:prstTxWarp>
          </a:bodyPr>
          <a:lstStyle>
            <a:lvl1pPr algn="r" defTabSz="3825875">
              <a:defRPr sz="4700" smtClean="0"/>
            </a:lvl1pPr>
          </a:lstStyle>
          <a:p>
            <a:pPr>
              <a:defRPr/>
            </a:pPr>
            <a:fld id="{AC7BCEB0-4349-42FF-B6BB-13107FE8E4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5800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160" kern="1200">
        <a:solidFill>
          <a:schemeClr val="tx1"/>
        </a:solidFill>
        <a:latin typeface="Arial" charset="0"/>
        <a:ea typeface="+mn-ea"/>
        <a:cs typeface="+mn-cs"/>
      </a:defRPr>
    </a:lvl1pPr>
    <a:lvl2pPr marL="441884" algn="l" rtl="0" eaLnBrk="0" fontAlgn="base" hangingPunct="0">
      <a:spcBef>
        <a:spcPct val="30000"/>
      </a:spcBef>
      <a:spcAft>
        <a:spcPct val="0"/>
      </a:spcAft>
      <a:defRPr sz="1160" kern="1200">
        <a:solidFill>
          <a:schemeClr val="tx1"/>
        </a:solidFill>
        <a:latin typeface="Arial" charset="0"/>
        <a:ea typeface="+mn-ea"/>
        <a:cs typeface="+mn-cs"/>
      </a:defRPr>
    </a:lvl2pPr>
    <a:lvl3pPr marL="883768" algn="l" rtl="0" eaLnBrk="0" fontAlgn="base" hangingPunct="0">
      <a:spcBef>
        <a:spcPct val="30000"/>
      </a:spcBef>
      <a:spcAft>
        <a:spcPct val="0"/>
      </a:spcAft>
      <a:defRPr sz="1160" kern="1200">
        <a:solidFill>
          <a:schemeClr val="tx1"/>
        </a:solidFill>
        <a:latin typeface="Arial" charset="0"/>
        <a:ea typeface="+mn-ea"/>
        <a:cs typeface="+mn-cs"/>
      </a:defRPr>
    </a:lvl3pPr>
    <a:lvl4pPr marL="1325651" algn="l" rtl="0" eaLnBrk="0" fontAlgn="base" hangingPunct="0">
      <a:spcBef>
        <a:spcPct val="30000"/>
      </a:spcBef>
      <a:spcAft>
        <a:spcPct val="0"/>
      </a:spcAft>
      <a:defRPr sz="1160" kern="1200">
        <a:solidFill>
          <a:schemeClr val="tx1"/>
        </a:solidFill>
        <a:latin typeface="Arial" charset="0"/>
        <a:ea typeface="+mn-ea"/>
        <a:cs typeface="+mn-cs"/>
      </a:defRPr>
    </a:lvl4pPr>
    <a:lvl5pPr marL="1767535" algn="l" rtl="0" eaLnBrk="0" fontAlgn="base" hangingPunct="0">
      <a:spcBef>
        <a:spcPct val="30000"/>
      </a:spcBef>
      <a:spcAft>
        <a:spcPct val="0"/>
      </a:spcAft>
      <a:defRPr sz="1160" kern="1200">
        <a:solidFill>
          <a:schemeClr val="tx1"/>
        </a:solidFill>
        <a:latin typeface="Arial" charset="0"/>
        <a:ea typeface="+mn-ea"/>
        <a:cs typeface="+mn-cs"/>
      </a:defRPr>
    </a:lvl5pPr>
    <a:lvl6pPr marL="2209419" algn="l" defTabSz="883768" rtl="0" eaLnBrk="1" latinLnBrk="0" hangingPunct="1">
      <a:defRPr sz="1160" kern="1200">
        <a:solidFill>
          <a:schemeClr val="tx1"/>
        </a:solidFill>
        <a:latin typeface="+mn-lt"/>
        <a:ea typeface="+mn-ea"/>
        <a:cs typeface="+mn-cs"/>
      </a:defRPr>
    </a:lvl6pPr>
    <a:lvl7pPr marL="2651303" algn="l" defTabSz="883768" rtl="0" eaLnBrk="1" latinLnBrk="0" hangingPunct="1">
      <a:defRPr sz="1160" kern="1200">
        <a:solidFill>
          <a:schemeClr val="tx1"/>
        </a:solidFill>
        <a:latin typeface="+mn-lt"/>
        <a:ea typeface="+mn-ea"/>
        <a:cs typeface="+mn-cs"/>
      </a:defRPr>
    </a:lvl7pPr>
    <a:lvl8pPr marL="3093187" algn="l" defTabSz="883768" rtl="0" eaLnBrk="1" latinLnBrk="0" hangingPunct="1">
      <a:defRPr sz="1160" kern="1200">
        <a:solidFill>
          <a:schemeClr val="tx1"/>
        </a:solidFill>
        <a:latin typeface="+mn-lt"/>
        <a:ea typeface="+mn-ea"/>
        <a:cs typeface="+mn-cs"/>
      </a:defRPr>
    </a:lvl8pPr>
    <a:lvl9pPr marL="3535070" algn="l" defTabSz="883768" rtl="0" eaLnBrk="1" latinLnBrk="0" hangingPunct="1">
      <a:defRPr sz="116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3825875"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3825875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3825875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3825875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3825875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38258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38258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38258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38258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203B809-7DCF-4EBC-BE16-9B44FC148D1D}" type="slidenum">
              <a:rPr lang="en-US" sz="4700"/>
              <a:pPr eaLnBrk="1" hangingPunct="1"/>
              <a:t>1</a:t>
            </a:fld>
            <a:endParaRPr lang="en-US" sz="47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05925" y="3186113"/>
            <a:ext cx="11220450" cy="1586388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790" y="13297540"/>
            <a:ext cx="25733634" cy="917380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579" y="24254836"/>
            <a:ext cx="21192056" cy="10939998"/>
          </a:xfrm>
        </p:spPr>
        <p:txBody>
          <a:bodyPr/>
          <a:lstStyle>
            <a:lvl1pPr marL="0" indent="0" algn="ctr">
              <a:buNone/>
              <a:defRPr/>
            </a:lvl1pPr>
            <a:lvl2pPr marL="427162" indent="0" algn="ctr">
              <a:buNone/>
              <a:defRPr/>
            </a:lvl2pPr>
            <a:lvl3pPr marL="854324" indent="0" algn="ctr">
              <a:buNone/>
              <a:defRPr/>
            </a:lvl3pPr>
            <a:lvl4pPr marL="1281486" indent="0" algn="ctr">
              <a:buNone/>
              <a:defRPr/>
            </a:lvl4pPr>
            <a:lvl5pPr marL="1708648" indent="0" algn="ctr">
              <a:buNone/>
              <a:defRPr/>
            </a:lvl5pPr>
            <a:lvl6pPr marL="2135810" indent="0" algn="ctr">
              <a:buNone/>
              <a:defRPr/>
            </a:lvl6pPr>
            <a:lvl7pPr marL="2562972" indent="0" algn="ctr">
              <a:buNone/>
              <a:defRPr/>
            </a:lvl7pPr>
            <a:lvl8pPr marL="2990134" indent="0" algn="ctr">
              <a:buNone/>
              <a:defRPr/>
            </a:lvl8pPr>
            <a:lvl9pPr marL="3417296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45282-C1B7-4A3A-B49E-7DEB2E3ED1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333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3C7A0C-EADB-4BD6-92DA-85400EB4B7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3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949975" y="1714290"/>
            <a:ext cx="6810885" cy="365222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14355" y="1714290"/>
            <a:ext cx="20293233" cy="365222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F2B2F-DB30-48B2-94A3-96AE766487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551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B27B44-45BA-47F2-93C2-BB56F4EB6C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956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0930" y="27505697"/>
            <a:ext cx="25735118" cy="8500673"/>
          </a:xfrm>
        </p:spPr>
        <p:txBody>
          <a:bodyPr anchor="t"/>
          <a:lstStyle>
            <a:lvl1pPr algn="l">
              <a:defRPr sz="373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0930" y="18141587"/>
            <a:ext cx="25735118" cy="9364110"/>
          </a:xfrm>
        </p:spPr>
        <p:txBody>
          <a:bodyPr anchor="b"/>
          <a:lstStyle>
            <a:lvl1pPr marL="0" indent="0">
              <a:buNone/>
              <a:defRPr sz="1869"/>
            </a:lvl1pPr>
            <a:lvl2pPr marL="427162" indent="0">
              <a:buNone/>
              <a:defRPr sz="1682"/>
            </a:lvl2pPr>
            <a:lvl3pPr marL="854324" indent="0">
              <a:buNone/>
              <a:defRPr sz="1495"/>
            </a:lvl3pPr>
            <a:lvl4pPr marL="1281486" indent="0">
              <a:buNone/>
              <a:defRPr sz="1308"/>
            </a:lvl4pPr>
            <a:lvl5pPr marL="1708648" indent="0">
              <a:buNone/>
              <a:defRPr sz="1308"/>
            </a:lvl5pPr>
            <a:lvl6pPr marL="2135810" indent="0">
              <a:buNone/>
              <a:defRPr sz="1308"/>
            </a:lvl6pPr>
            <a:lvl7pPr marL="2562972" indent="0">
              <a:buNone/>
              <a:defRPr sz="1308"/>
            </a:lvl7pPr>
            <a:lvl8pPr marL="2990134" indent="0">
              <a:buNone/>
              <a:defRPr sz="1308"/>
            </a:lvl8pPr>
            <a:lvl9pPr marL="3417296" indent="0">
              <a:buNone/>
              <a:defRPr sz="130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9CBEBB-B090-42BA-A6D6-21B606D69C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794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14355" y="9988489"/>
            <a:ext cx="13552058" cy="28248030"/>
          </a:xfrm>
        </p:spPr>
        <p:txBody>
          <a:bodyPr/>
          <a:lstStyle>
            <a:lvl1pPr>
              <a:defRPr sz="2616"/>
            </a:lvl1pPr>
            <a:lvl2pPr>
              <a:defRPr sz="2242"/>
            </a:lvl2pPr>
            <a:lvl3pPr>
              <a:defRPr sz="1869"/>
            </a:lvl3pPr>
            <a:lvl4pPr>
              <a:defRPr sz="1682"/>
            </a:lvl4pPr>
            <a:lvl5pPr>
              <a:defRPr sz="1682"/>
            </a:lvl5pPr>
            <a:lvl6pPr>
              <a:defRPr sz="1682"/>
            </a:lvl6pPr>
            <a:lvl7pPr>
              <a:defRPr sz="1682"/>
            </a:lvl7pPr>
            <a:lvl8pPr>
              <a:defRPr sz="1682"/>
            </a:lvl8pPr>
            <a:lvl9pPr>
              <a:defRPr sz="168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08800" y="9988489"/>
            <a:ext cx="13552059" cy="28248030"/>
          </a:xfrm>
        </p:spPr>
        <p:txBody>
          <a:bodyPr/>
          <a:lstStyle>
            <a:lvl1pPr>
              <a:defRPr sz="2616"/>
            </a:lvl1pPr>
            <a:lvl2pPr>
              <a:defRPr sz="2242"/>
            </a:lvl2pPr>
            <a:lvl3pPr>
              <a:defRPr sz="1869"/>
            </a:lvl3pPr>
            <a:lvl4pPr>
              <a:defRPr sz="1682"/>
            </a:lvl4pPr>
            <a:lvl5pPr>
              <a:defRPr sz="1682"/>
            </a:lvl5pPr>
            <a:lvl6pPr>
              <a:defRPr sz="1682"/>
            </a:lvl6pPr>
            <a:lvl7pPr>
              <a:defRPr sz="1682"/>
            </a:lvl7pPr>
            <a:lvl8pPr>
              <a:defRPr sz="1682"/>
            </a:lvl8pPr>
            <a:lvl9pPr>
              <a:defRPr sz="168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D3502-A927-4B0B-AEEB-2B7517DE24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091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4355" y="9581149"/>
            <a:ext cx="13375557" cy="3993194"/>
          </a:xfrm>
        </p:spPr>
        <p:txBody>
          <a:bodyPr anchor="b"/>
          <a:lstStyle>
            <a:lvl1pPr marL="0" indent="0">
              <a:buNone/>
              <a:defRPr sz="2242" b="1"/>
            </a:lvl1pPr>
            <a:lvl2pPr marL="427162" indent="0">
              <a:buNone/>
              <a:defRPr sz="1869" b="1"/>
            </a:lvl2pPr>
            <a:lvl3pPr marL="854324" indent="0">
              <a:buNone/>
              <a:defRPr sz="1682" b="1"/>
            </a:lvl3pPr>
            <a:lvl4pPr marL="1281486" indent="0">
              <a:buNone/>
              <a:defRPr sz="1495" b="1"/>
            </a:lvl4pPr>
            <a:lvl5pPr marL="1708648" indent="0">
              <a:buNone/>
              <a:defRPr sz="1495" b="1"/>
            </a:lvl5pPr>
            <a:lvl6pPr marL="2135810" indent="0">
              <a:buNone/>
              <a:defRPr sz="1495" b="1"/>
            </a:lvl6pPr>
            <a:lvl7pPr marL="2562972" indent="0">
              <a:buNone/>
              <a:defRPr sz="1495" b="1"/>
            </a:lvl7pPr>
            <a:lvl8pPr marL="2990134" indent="0">
              <a:buNone/>
              <a:defRPr sz="1495" b="1"/>
            </a:lvl8pPr>
            <a:lvl9pPr marL="3417296" indent="0">
              <a:buNone/>
              <a:defRPr sz="149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4355" y="13574343"/>
            <a:ext cx="13375557" cy="24662176"/>
          </a:xfrm>
        </p:spPr>
        <p:txBody>
          <a:bodyPr/>
          <a:lstStyle>
            <a:lvl1pPr>
              <a:defRPr sz="2242"/>
            </a:lvl1pPr>
            <a:lvl2pPr>
              <a:defRPr sz="1869"/>
            </a:lvl2pPr>
            <a:lvl3pPr>
              <a:defRPr sz="1682"/>
            </a:lvl3pPr>
            <a:lvl4pPr>
              <a:defRPr sz="1495"/>
            </a:lvl4pPr>
            <a:lvl5pPr>
              <a:defRPr sz="1495"/>
            </a:lvl5pPr>
            <a:lvl6pPr>
              <a:defRPr sz="1495"/>
            </a:lvl6pPr>
            <a:lvl7pPr>
              <a:defRPr sz="1495"/>
            </a:lvl7pPr>
            <a:lvl8pPr>
              <a:defRPr sz="1495"/>
            </a:lvl8pPr>
            <a:lvl9pPr>
              <a:defRPr sz="149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79370" y="9581149"/>
            <a:ext cx="13381490" cy="3993194"/>
          </a:xfrm>
        </p:spPr>
        <p:txBody>
          <a:bodyPr anchor="b"/>
          <a:lstStyle>
            <a:lvl1pPr marL="0" indent="0">
              <a:buNone/>
              <a:defRPr sz="2242" b="1"/>
            </a:lvl1pPr>
            <a:lvl2pPr marL="427162" indent="0">
              <a:buNone/>
              <a:defRPr sz="1869" b="1"/>
            </a:lvl2pPr>
            <a:lvl3pPr marL="854324" indent="0">
              <a:buNone/>
              <a:defRPr sz="1682" b="1"/>
            </a:lvl3pPr>
            <a:lvl4pPr marL="1281486" indent="0">
              <a:buNone/>
              <a:defRPr sz="1495" b="1"/>
            </a:lvl4pPr>
            <a:lvl5pPr marL="1708648" indent="0">
              <a:buNone/>
              <a:defRPr sz="1495" b="1"/>
            </a:lvl5pPr>
            <a:lvl6pPr marL="2135810" indent="0">
              <a:buNone/>
              <a:defRPr sz="1495" b="1"/>
            </a:lvl6pPr>
            <a:lvl7pPr marL="2562972" indent="0">
              <a:buNone/>
              <a:defRPr sz="1495" b="1"/>
            </a:lvl7pPr>
            <a:lvl8pPr marL="2990134" indent="0">
              <a:buNone/>
              <a:defRPr sz="1495" b="1"/>
            </a:lvl8pPr>
            <a:lvl9pPr marL="3417296" indent="0">
              <a:buNone/>
              <a:defRPr sz="149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79370" y="13574343"/>
            <a:ext cx="13381490" cy="24662176"/>
          </a:xfrm>
        </p:spPr>
        <p:txBody>
          <a:bodyPr/>
          <a:lstStyle>
            <a:lvl1pPr>
              <a:defRPr sz="2242"/>
            </a:lvl1pPr>
            <a:lvl2pPr>
              <a:defRPr sz="1869"/>
            </a:lvl2pPr>
            <a:lvl3pPr>
              <a:defRPr sz="1682"/>
            </a:lvl3pPr>
            <a:lvl4pPr>
              <a:defRPr sz="1495"/>
            </a:lvl4pPr>
            <a:lvl5pPr>
              <a:defRPr sz="1495"/>
            </a:lvl5pPr>
            <a:lvl6pPr>
              <a:defRPr sz="1495"/>
            </a:lvl6pPr>
            <a:lvl7pPr>
              <a:defRPr sz="1495"/>
            </a:lvl7pPr>
            <a:lvl8pPr>
              <a:defRPr sz="1495"/>
            </a:lvl8pPr>
            <a:lvl9pPr>
              <a:defRPr sz="149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422BD-6B61-44A1-97CF-5CA15978A8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968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142BE-E92A-49C8-8467-C280F082F9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64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81A26B-5633-4E00-9DEC-90FAFEEFBC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005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354" y="1704853"/>
            <a:ext cx="9959732" cy="7251917"/>
          </a:xfrm>
        </p:spPr>
        <p:txBody>
          <a:bodyPr anchor="b"/>
          <a:lstStyle>
            <a:lvl1pPr algn="l">
              <a:defRPr sz="186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7473" y="1704853"/>
            <a:ext cx="16923387" cy="36531665"/>
          </a:xfrm>
        </p:spPr>
        <p:txBody>
          <a:bodyPr/>
          <a:lstStyle>
            <a:lvl1pPr>
              <a:defRPr sz="2990"/>
            </a:lvl1pPr>
            <a:lvl2pPr>
              <a:defRPr sz="2616"/>
            </a:lvl2pPr>
            <a:lvl3pPr>
              <a:defRPr sz="2242"/>
            </a:lvl3pPr>
            <a:lvl4pPr>
              <a:defRPr sz="1869"/>
            </a:lvl4pPr>
            <a:lvl5pPr>
              <a:defRPr sz="1869"/>
            </a:lvl5pPr>
            <a:lvl6pPr>
              <a:defRPr sz="1869"/>
            </a:lvl6pPr>
            <a:lvl7pPr>
              <a:defRPr sz="1869"/>
            </a:lvl7pPr>
            <a:lvl8pPr>
              <a:defRPr sz="1869"/>
            </a:lvl8pPr>
            <a:lvl9pPr>
              <a:defRPr sz="186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4354" y="8956770"/>
            <a:ext cx="9959732" cy="29279749"/>
          </a:xfrm>
        </p:spPr>
        <p:txBody>
          <a:bodyPr/>
          <a:lstStyle>
            <a:lvl1pPr marL="0" indent="0">
              <a:buNone/>
              <a:defRPr sz="1308"/>
            </a:lvl1pPr>
            <a:lvl2pPr marL="427162" indent="0">
              <a:buNone/>
              <a:defRPr sz="1121"/>
            </a:lvl2pPr>
            <a:lvl3pPr marL="854324" indent="0">
              <a:buNone/>
              <a:defRPr sz="934"/>
            </a:lvl3pPr>
            <a:lvl4pPr marL="1281486" indent="0">
              <a:buNone/>
              <a:defRPr sz="841"/>
            </a:lvl4pPr>
            <a:lvl5pPr marL="1708648" indent="0">
              <a:buNone/>
              <a:defRPr sz="841"/>
            </a:lvl5pPr>
            <a:lvl6pPr marL="2135810" indent="0">
              <a:buNone/>
              <a:defRPr sz="841"/>
            </a:lvl6pPr>
            <a:lvl7pPr marL="2562972" indent="0">
              <a:buNone/>
              <a:defRPr sz="841"/>
            </a:lvl7pPr>
            <a:lvl8pPr marL="2990134" indent="0">
              <a:buNone/>
              <a:defRPr sz="841"/>
            </a:lvl8pPr>
            <a:lvl9pPr marL="3417296" indent="0">
              <a:buNone/>
              <a:defRPr sz="84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32DCB6-BDA6-442C-82BC-DB2CFEF759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588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4310" y="29962320"/>
            <a:ext cx="18164831" cy="3537098"/>
          </a:xfrm>
        </p:spPr>
        <p:txBody>
          <a:bodyPr anchor="b"/>
          <a:lstStyle>
            <a:lvl1pPr algn="l">
              <a:defRPr sz="186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4310" y="3824910"/>
            <a:ext cx="18164831" cy="25681315"/>
          </a:xfrm>
        </p:spPr>
        <p:txBody>
          <a:bodyPr/>
          <a:lstStyle>
            <a:lvl1pPr marL="0" indent="0">
              <a:buNone/>
              <a:defRPr sz="2990"/>
            </a:lvl1pPr>
            <a:lvl2pPr marL="427162" indent="0">
              <a:buNone/>
              <a:defRPr sz="2616"/>
            </a:lvl2pPr>
            <a:lvl3pPr marL="854324" indent="0">
              <a:buNone/>
              <a:defRPr sz="2242"/>
            </a:lvl3pPr>
            <a:lvl4pPr marL="1281486" indent="0">
              <a:buNone/>
              <a:defRPr sz="1869"/>
            </a:lvl4pPr>
            <a:lvl5pPr marL="1708648" indent="0">
              <a:buNone/>
              <a:defRPr sz="1869"/>
            </a:lvl5pPr>
            <a:lvl6pPr marL="2135810" indent="0">
              <a:buNone/>
              <a:defRPr sz="1869"/>
            </a:lvl6pPr>
            <a:lvl7pPr marL="2562972" indent="0">
              <a:buNone/>
              <a:defRPr sz="1869"/>
            </a:lvl7pPr>
            <a:lvl8pPr marL="2990134" indent="0">
              <a:buNone/>
              <a:defRPr sz="1869"/>
            </a:lvl8pPr>
            <a:lvl9pPr marL="3417296" indent="0">
              <a:buNone/>
              <a:defRPr sz="1869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4310" y="33499418"/>
            <a:ext cx="18164831" cy="5023340"/>
          </a:xfrm>
        </p:spPr>
        <p:txBody>
          <a:bodyPr/>
          <a:lstStyle>
            <a:lvl1pPr marL="0" indent="0">
              <a:buNone/>
              <a:defRPr sz="1308"/>
            </a:lvl1pPr>
            <a:lvl2pPr marL="427162" indent="0">
              <a:buNone/>
              <a:defRPr sz="1121"/>
            </a:lvl2pPr>
            <a:lvl3pPr marL="854324" indent="0">
              <a:buNone/>
              <a:defRPr sz="934"/>
            </a:lvl3pPr>
            <a:lvl4pPr marL="1281486" indent="0">
              <a:buNone/>
              <a:defRPr sz="841"/>
            </a:lvl4pPr>
            <a:lvl5pPr marL="1708648" indent="0">
              <a:buNone/>
              <a:defRPr sz="841"/>
            </a:lvl5pPr>
            <a:lvl6pPr marL="2135810" indent="0">
              <a:buNone/>
              <a:defRPr sz="841"/>
            </a:lvl6pPr>
            <a:lvl7pPr marL="2562972" indent="0">
              <a:buNone/>
              <a:defRPr sz="841"/>
            </a:lvl7pPr>
            <a:lvl8pPr marL="2990134" indent="0">
              <a:buNone/>
              <a:defRPr sz="841"/>
            </a:lvl8pPr>
            <a:lvl9pPr marL="3417296" indent="0">
              <a:buNone/>
              <a:defRPr sz="84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6B9F2-A7A0-426B-8F60-7741152E1E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00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14355" y="1714289"/>
            <a:ext cx="27246505" cy="7133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75475" tIns="237738" rIns="475475" bIns="2377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14355" y="9988489"/>
            <a:ext cx="27246505" cy="28248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75475" tIns="237738" rIns="475475" bIns="2377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14355" y="38980427"/>
            <a:ext cx="7063030" cy="2970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75475" tIns="237738" rIns="475475" bIns="237738" numCol="1" anchor="t" anchorCtr="0" compatLnSpc="1">
            <a:prstTxWarp prst="textNoShape">
              <a:avLst/>
            </a:prstTxWarp>
          </a:bodyPr>
          <a:lstStyle>
            <a:lvl1pPr defTabSz="4443671">
              <a:defRPr sz="682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343883" y="38980427"/>
            <a:ext cx="9587447" cy="2970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75475" tIns="237738" rIns="475475" bIns="237738" numCol="1" anchor="t" anchorCtr="0" compatLnSpc="1">
            <a:prstTxWarp prst="textNoShape">
              <a:avLst/>
            </a:prstTxWarp>
          </a:bodyPr>
          <a:lstStyle>
            <a:lvl1pPr algn="ctr" defTabSz="4443671">
              <a:defRPr sz="682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697830" y="38980427"/>
            <a:ext cx="7063030" cy="2970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75475" tIns="237738" rIns="475475" bIns="237738" numCol="1" anchor="t" anchorCtr="0" compatLnSpc="1">
            <a:prstTxWarp prst="textNoShape">
              <a:avLst/>
            </a:prstTxWarp>
          </a:bodyPr>
          <a:lstStyle>
            <a:lvl1pPr algn="r" defTabSz="4443671">
              <a:defRPr sz="6820" smtClean="0"/>
            </a:lvl1pPr>
          </a:lstStyle>
          <a:p>
            <a:pPr>
              <a:defRPr/>
            </a:pPr>
            <a:fld id="{ECCB426A-E09A-4F7D-BB9C-ABBB280A25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43671" rtl="0" eaLnBrk="0" fontAlgn="base" hangingPunct="0">
        <a:spcBef>
          <a:spcPct val="0"/>
        </a:spcBef>
        <a:spcAft>
          <a:spcPct val="0"/>
        </a:spcAft>
        <a:defRPr sz="21395">
          <a:solidFill>
            <a:schemeClr val="tx2"/>
          </a:solidFill>
          <a:latin typeface="+mj-lt"/>
          <a:ea typeface="+mj-ea"/>
          <a:cs typeface="+mj-cs"/>
        </a:defRPr>
      </a:lvl1pPr>
      <a:lvl2pPr algn="ctr" defTabSz="4443671" rtl="0" eaLnBrk="0" fontAlgn="base" hangingPunct="0">
        <a:spcBef>
          <a:spcPct val="0"/>
        </a:spcBef>
        <a:spcAft>
          <a:spcPct val="0"/>
        </a:spcAft>
        <a:defRPr sz="21395">
          <a:solidFill>
            <a:schemeClr val="tx2"/>
          </a:solidFill>
          <a:latin typeface="Arial" charset="0"/>
        </a:defRPr>
      </a:lvl2pPr>
      <a:lvl3pPr algn="ctr" defTabSz="4443671" rtl="0" eaLnBrk="0" fontAlgn="base" hangingPunct="0">
        <a:spcBef>
          <a:spcPct val="0"/>
        </a:spcBef>
        <a:spcAft>
          <a:spcPct val="0"/>
        </a:spcAft>
        <a:defRPr sz="21395">
          <a:solidFill>
            <a:schemeClr val="tx2"/>
          </a:solidFill>
          <a:latin typeface="Arial" charset="0"/>
        </a:defRPr>
      </a:lvl3pPr>
      <a:lvl4pPr algn="ctr" defTabSz="4443671" rtl="0" eaLnBrk="0" fontAlgn="base" hangingPunct="0">
        <a:spcBef>
          <a:spcPct val="0"/>
        </a:spcBef>
        <a:spcAft>
          <a:spcPct val="0"/>
        </a:spcAft>
        <a:defRPr sz="21395">
          <a:solidFill>
            <a:schemeClr val="tx2"/>
          </a:solidFill>
          <a:latin typeface="Arial" charset="0"/>
        </a:defRPr>
      </a:lvl4pPr>
      <a:lvl5pPr algn="ctr" defTabSz="4443671" rtl="0" eaLnBrk="0" fontAlgn="base" hangingPunct="0">
        <a:spcBef>
          <a:spcPct val="0"/>
        </a:spcBef>
        <a:spcAft>
          <a:spcPct val="0"/>
        </a:spcAft>
        <a:defRPr sz="21395">
          <a:solidFill>
            <a:schemeClr val="tx2"/>
          </a:solidFill>
          <a:latin typeface="Arial" charset="0"/>
        </a:defRPr>
      </a:lvl5pPr>
      <a:lvl6pPr marL="427162" algn="ctr" defTabSz="4443671" rtl="0" fontAlgn="base">
        <a:spcBef>
          <a:spcPct val="0"/>
        </a:spcBef>
        <a:spcAft>
          <a:spcPct val="0"/>
        </a:spcAft>
        <a:defRPr sz="21395">
          <a:solidFill>
            <a:schemeClr val="tx2"/>
          </a:solidFill>
          <a:latin typeface="Arial" charset="0"/>
        </a:defRPr>
      </a:lvl6pPr>
      <a:lvl7pPr marL="854324" algn="ctr" defTabSz="4443671" rtl="0" fontAlgn="base">
        <a:spcBef>
          <a:spcPct val="0"/>
        </a:spcBef>
        <a:spcAft>
          <a:spcPct val="0"/>
        </a:spcAft>
        <a:defRPr sz="21395">
          <a:solidFill>
            <a:schemeClr val="tx2"/>
          </a:solidFill>
          <a:latin typeface="Arial" charset="0"/>
        </a:defRPr>
      </a:lvl7pPr>
      <a:lvl8pPr marL="1281486" algn="ctr" defTabSz="4443671" rtl="0" fontAlgn="base">
        <a:spcBef>
          <a:spcPct val="0"/>
        </a:spcBef>
        <a:spcAft>
          <a:spcPct val="0"/>
        </a:spcAft>
        <a:defRPr sz="21395">
          <a:solidFill>
            <a:schemeClr val="tx2"/>
          </a:solidFill>
          <a:latin typeface="Arial" charset="0"/>
        </a:defRPr>
      </a:lvl8pPr>
      <a:lvl9pPr marL="1708648" algn="ctr" defTabSz="4443671" rtl="0" fontAlgn="base">
        <a:spcBef>
          <a:spcPct val="0"/>
        </a:spcBef>
        <a:spcAft>
          <a:spcPct val="0"/>
        </a:spcAft>
        <a:defRPr sz="21395">
          <a:solidFill>
            <a:schemeClr val="tx2"/>
          </a:solidFill>
          <a:latin typeface="Arial" charset="0"/>
        </a:defRPr>
      </a:lvl9pPr>
    </p:titleStyle>
    <p:bodyStyle>
      <a:lvl1pPr marL="1667118" indent="-1667118" algn="l" defTabSz="4443671" rtl="0" eaLnBrk="0" fontAlgn="base" hangingPunct="0">
        <a:spcBef>
          <a:spcPct val="20000"/>
        </a:spcBef>
        <a:spcAft>
          <a:spcPct val="0"/>
        </a:spcAft>
        <a:buChar char="•"/>
        <a:defRPr sz="15509">
          <a:solidFill>
            <a:schemeClr val="tx1"/>
          </a:solidFill>
          <a:latin typeface="+mn-lt"/>
          <a:ea typeface="+mn-ea"/>
          <a:cs typeface="+mn-cs"/>
        </a:defRPr>
      </a:lvl1pPr>
      <a:lvl2pPr marL="3608629" indent="-1386794" algn="l" defTabSz="4443671" rtl="0" eaLnBrk="0" fontAlgn="base" hangingPunct="0">
        <a:spcBef>
          <a:spcPct val="20000"/>
        </a:spcBef>
        <a:spcAft>
          <a:spcPct val="0"/>
        </a:spcAft>
        <a:buChar char="–"/>
        <a:defRPr sz="13547">
          <a:solidFill>
            <a:schemeClr val="tx1"/>
          </a:solidFill>
          <a:latin typeface="+mn-lt"/>
        </a:defRPr>
      </a:lvl2pPr>
      <a:lvl3pPr marL="5553105" indent="-1109435" algn="l" defTabSz="4443671" rtl="0" eaLnBrk="0" fontAlgn="base" hangingPunct="0">
        <a:spcBef>
          <a:spcPct val="20000"/>
        </a:spcBef>
        <a:spcAft>
          <a:spcPct val="0"/>
        </a:spcAft>
        <a:buChar char="•"/>
        <a:defRPr sz="11585">
          <a:solidFill>
            <a:schemeClr val="tx1"/>
          </a:solidFill>
          <a:latin typeface="+mn-lt"/>
        </a:defRPr>
      </a:lvl3pPr>
      <a:lvl4pPr marL="7774941" indent="-1112401" algn="l" defTabSz="4443671" rtl="0" eaLnBrk="0" fontAlgn="base" hangingPunct="0">
        <a:spcBef>
          <a:spcPct val="20000"/>
        </a:spcBef>
        <a:spcAft>
          <a:spcPct val="0"/>
        </a:spcAft>
        <a:buChar char="–"/>
        <a:defRPr sz="9810">
          <a:solidFill>
            <a:schemeClr val="tx1"/>
          </a:solidFill>
          <a:latin typeface="+mn-lt"/>
        </a:defRPr>
      </a:lvl4pPr>
      <a:lvl5pPr marL="9995294" indent="-1110918" algn="l" defTabSz="4443671" rtl="0" eaLnBrk="0" fontAlgn="base" hangingPunct="0">
        <a:spcBef>
          <a:spcPct val="20000"/>
        </a:spcBef>
        <a:spcAft>
          <a:spcPct val="0"/>
        </a:spcAft>
        <a:buChar char="»"/>
        <a:defRPr sz="9810">
          <a:solidFill>
            <a:schemeClr val="tx1"/>
          </a:solidFill>
          <a:latin typeface="+mn-lt"/>
        </a:defRPr>
      </a:lvl5pPr>
      <a:lvl6pPr marL="10422456" indent="-1110918" algn="l" defTabSz="4443671" rtl="0" fontAlgn="base">
        <a:spcBef>
          <a:spcPct val="20000"/>
        </a:spcBef>
        <a:spcAft>
          <a:spcPct val="0"/>
        </a:spcAft>
        <a:buChar char="»"/>
        <a:defRPr sz="9810">
          <a:solidFill>
            <a:schemeClr val="tx1"/>
          </a:solidFill>
          <a:latin typeface="+mn-lt"/>
        </a:defRPr>
      </a:lvl6pPr>
      <a:lvl7pPr marL="10849618" indent="-1110918" algn="l" defTabSz="4443671" rtl="0" fontAlgn="base">
        <a:spcBef>
          <a:spcPct val="20000"/>
        </a:spcBef>
        <a:spcAft>
          <a:spcPct val="0"/>
        </a:spcAft>
        <a:buChar char="»"/>
        <a:defRPr sz="9810">
          <a:solidFill>
            <a:schemeClr val="tx1"/>
          </a:solidFill>
          <a:latin typeface="+mn-lt"/>
        </a:defRPr>
      </a:lvl7pPr>
      <a:lvl8pPr marL="11276780" indent="-1110918" algn="l" defTabSz="4443671" rtl="0" fontAlgn="base">
        <a:spcBef>
          <a:spcPct val="20000"/>
        </a:spcBef>
        <a:spcAft>
          <a:spcPct val="0"/>
        </a:spcAft>
        <a:buChar char="»"/>
        <a:defRPr sz="9810">
          <a:solidFill>
            <a:schemeClr val="tx1"/>
          </a:solidFill>
          <a:latin typeface="+mn-lt"/>
        </a:defRPr>
      </a:lvl8pPr>
      <a:lvl9pPr marL="11703942" indent="-1110918" algn="l" defTabSz="4443671" rtl="0" fontAlgn="base">
        <a:spcBef>
          <a:spcPct val="20000"/>
        </a:spcBef>
        <a:spcAft>
          <a:spcPct val="0"/>
        </a:spcAft>
        <a:buChar char="»"/>
        <a:defRPr sz="981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54324" rtl="0" eaLnBrk="1" latinLnBrk="0" hangingPunct="1">
        <a:defRPr sz="1682" kern="1200">
          <a:solidFill>
            <a:schemeClr val="tx1"/>
          </a:solidFill>
          <a:latin typeface="+mn-lt"/>
          <a:ea typeface="+mn-ea"/>
          <a:cs typeface="+mn-cs"/>
        </a:defRPr>
      </a:lvl1pPr>
      <a:lvl2pPr marL="427162" algn="l" defTabSz="854324" rtl="0" eaLnBrk="1" latinLnBrk="0" hangingPunct="1">
        <a:defRPr sz="1682" kern="1200">
          <a:solidFill>
            <a:schemeClr val="tx1"/>
          </a:solidFill>
          <a:latin typeface="+mn-lt"/>
          <a:ea typeface="+mn-ea"/>
          <a:cs typeface="+mn-cs"/>
        </a:defRPr>
      </a:lvl2pPr>
      <a:lvl3pPr marL="854324" algn="l" defTabSz="854324" rtl="0" eaLnBrk="1" latinLnBrk="0" hangingPunct="1">
        <a:defRPr sz="1682" kern="1200">
          <a:solidFill>
            <a:schemeClr val="tx1"/>
          </a:solidFill>
          <a:latin typeface="+mn-lt"/>
          <a:ea typeface="+mn-ea"/>
          <a:cs typeface="+mn-cs"/>
        </a:defRPr>
      </a:lvl3pPr>
      <a:lvl4pPr marL="1281486" algn="l" defTabSz="854324" rtl="0" eaLnBrk="1" latinLnBrk="0" hangingPunct="1">
        <a:defRPr sz="1682" kern="1200">
          <a:solidFill>
            <a:schemeClr val="tx1"/>
          </a:solidFill>
          <a:latin typeface="+mn-lt"/>
          <a:ea typeface="+mn-ea"/>
          <a:cs typeface="+mn-cs"/>
        </a:defRPr>
      </a:lvl4pPr>
      <a:lvl5pPr marL="1708648" algn="l" defTabSz="854324" rtl="0" eaLnBrk="1" latinLnBrk="0" hangingPunct="1">
        <a:defRPr sz="1682" kern="1200">
          <a:solidFill>
            <a:schemeClr val="tx1"/>
          </a:solidFill>
          <a:latin typeface="+mn-lt"/>
          <a:ea typeface="+mn-ea"/>
          <a:cs typeface="+mn-cs"/>
        </a:defRPr>
      </a:lvl5pPr>
      <a:lvl6pPr marL="2135810" algn="l" defTabSz="854324" rtl="0" eaLnBrk="1" latinLnBrk="0" hangingPunct="1">
        <a:defRPr sz="1682" kern="1200">
          <a:solidFill>
            <a:schemeClr val="tx1"/>
          </a:solidFill>
          <a:latin typeface="+mn-lt"/>
          <a:ea typeface="+mn-ea"/>
          <a:cs typeface="+mn-cs"/>
        </a:defRPr>
      </a:lvl6pPr>
      <a:lvl7pPr marL="2562972" algn="l" defTabSz="854324" rtl="0" eaLnBrk="1" latinLnBrk="0" hangingPunct="1">
        <a:defRPr sz="1682" kern="1200">
          <a:solidFill>
            <a:schemeClr val="tx1"/>
          </a:solidFill>
          <a:latin typeface="+mn-lt"/>
          <a:ea typeface="+mn-ea"/>
          <a:cs typeface="+mn-cs"/>
        </a:defRPr>
      </a:lvl7pPr>
      <a:lvl8pPr marL="2990134" algn="l" defTabSz="854324" rtl="0" eaLnBrk="1" latinLnBrk="0" hangingPunct="1">
        <a:defRPr sz="1682" kern="1200">
          <a:solidFill>
            <a:schemeClr val="tx1"/>
          </a:solidFill>
          <a:latin typeface="+mn-lt"/>
          <a:ea typeface="+mn-ea"/>
          <a:cs typeface="+mn-cs"/>
        </a:defRPr>
      </a:lvl8pPr>
      <a:lvl9pPr marL="3417296" algn="l" defTabSz="854324" rtl="0" eaLnBrk="1" latinLnBrk="0" hangingPunct="1">
        <a:defRPr sz="168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 bwMode="auto">
          <a:xfrm>
            <a:off x="6087080" y="1684719"/>
            <a:ext cx="17958663" cy="1751936"/>
          </a:xfrm>
          <a:prstGeom prst="roundRect">
            <a:avLst/>
          </a:prstGeom>
          <a:solidFill>
            <a:srgbClr val="23428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reflection blurRad="6350" stA="52000" endA="300" endPos="35000" dir="5400000" sy="-100000" algn="bl" rotWithShape="0"/>
          </a:effectLst>
        </p:spPr>
        <p:txBody>
          <a:bodyPr vert="horz" wrap="square" lIns="85433" tIns="42716" rIns="85433" bIns="42716" numCol="1" rtlCol="0" anchor="t" anchorCtr="0" compatLnSpc="1">
            <a:prstTxWarp prst="textNoShape">
              <a:avLst/>
            </a:prstTxWarp>
          </a:bodyPr>
          <a:lstStyle/>
          <a:p>
            <a:pPr defTabSz="4037274"/>
            <a:endParaRPr lang="en-US" sz="1121"/>
          </a:p>
        </p:txBody>
      </p:sp>
      <p:sp>
        <p:nvSpPr>
          <p:cNvPr id="2056" name="Rectangle 864"/>
          <p:cNvSpPr>
            <a:spLocks noChangeArrowheads="1"/>
          </p:cNvSpPr>
          <p:nvPr/>
        </p:nvSpPr>
        <p:spPr bwMode="auto">
          <a:xfrm>
            <a:off x="0" y="-873323"/>
            <a:ext cx="184731" cy="259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1084"/>
          </a:p>
        </p:txBody>
      </p:sp>
      <p:sp>
        <p:nvSpPr>
          <p:cNvPr id="2057" name="Rectangle 866"/>
          <p:cNvSpPr>
            <a:spLocks noChangeArrowheads="1"/>
          </p:cNvSpPr>
          <p:nvPr/>
        </p:nvSpPr>
        <p:spPr bwMode="auto">
          <a:xfrm>
            <a:off x="0" y="-873323"/>
            <a:ext cx="184731" cy="259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1084"/>
          </a:p>
        </p:txBody>
      </p:sp>
      <p:sp>
        <p:nvSpPr>
          <p:cNvPr id="2058" name="Rectangle 1263"/>
          <p:cNvSpPr>
            <a:spLocks noChangeArrowheads="1"/>
          </p:cNvSpPr>
          <p:nvPr/>
        </p:nvSpPr>
        <p:spPr bwMode="auto">
          <a:xfrm>
            <a:off x="0" y="-873323"/>
            <a:ext cx="184731" cy="259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1084"/>
          </a:p>
        </p:txBody>
      </p:sp>
      <p:sp>
        <p:nvSpPr>
          <p:cNvPr id="2062" name="Rectangle 12159"/>
          <p:cNvSpPr>
            <a:spLocks noChangeArrowheads="1"/>
          </p:cNvSpPr>
          <p:nvPr/>
        </p:nvSpPr>
        <p:spPr bwMode="auto">
          <a:xfrm>
            <a:off x="0" y="20132268"/>
            <a:ext cx="184731" cy="259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1084"/>
          </a:p>
        </p:txBody>
      </p:sp>
      <p:sp>
        <p:nvSpPr>
          <p:cNvPr id="2" name="Rectangle 1"/>
          <p:cNvSpPr/>
          <p:nvPr/>
        </p:nvSpPr>
        <p:spPr>
          <a:xfrm>
            <a:off x="6234567" y="4224752"/>
            <a:ext cx="18019678" cy="1362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4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A. </a:t>
            </a:r>
            <a:r>
              <a:rPr lang="en-US" sz="3400" b="1" i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Bcdefg</a:t>
            </a:r>
            <a:r>
              <a:rPr lang="en-US" sz="34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&amp; H. Ijklmn</a:t>
            </a:r>
            <a:r>
              <a:rPr lang="en-US" sz="3400" b="1" i="1" baseline="30000" dirty="0"/>
              <a:t>1</a:t>
            </a:r>
            <a:endParaRPr lang="en-US" sz="3400" b="1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en-US" sz="1000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en-US" sz="654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1: Division of Spray Physics, Department of Mechanical Engineering, University of Lisbon, Portugal</a:t>
            </a:r>
          </a:p>
        </p:txBody>
      </p:sp>
      <p:sp>
        <p:nvSpPr>
          <p:cNvPr id="170" name="Text Box 413"/>
          <p:cNvSpPr txBox="1">
            <a:spLocks noChangeArrowheads="1"/>
          </p:cNvSpPr>
          <p:nvPr/>
        </p:nvSpPr>
        <p:spPr bwMode="auto">
          <a:xfrm>
            <a:off x="734189" y="6634153"/>
            <a:ext cx="12212860" cy="618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4019" tIns="47009" rIns="94019" bIns="47009">
            <a:spAutoFit/>
          </a:bodyPr>
          <a:lstStyle>
            <a:lvl1pPr defTabSz="5030788">
              <a:defRPr>
                <a:solidFill>
                  <a:schemeClr val="tx1"/>
                </a:solidFill>
                <a:latin typeface="Arial" charset="0"/>
              </a:defRPr>
            </a:lvl1pPr>
            <a:lvl2pPr marL="503238" defTabSz="5030788">
              <a:defRPr>
                <a:solidFill>
                  <a:schemeClr val="tx1"/>
                </a:solidFill>
                <a:latin typeface="Arial" charset="0"/>
              </a:defRPr>
            </a:lvl2pPr>
            <a:lvl3pPr marL="1006475" defTabSz="5030788">
              <a:defRPr>
                <a:solidFill>
                  <a:schemeClr val="tx1"/>
                </a:solidFill>
                <a:latin typeface="Arial" charset="0"/>
              </a:defRPr>
            </a:lvl3pPr>
            <a:lvl4pPr marL="1509713" defTabSz="5030788">
              <a:defRPr>
                <a:solidFill>
                  <a:schemeClr val="tx1"/>
                </a:solidFill>
                <a:latin typeface="Arial" charset="0"/>
              </a:defRPr>
            </a:lvl4pPr>
            <a:lvl5pPr marL="2012950" defTabSz="5030788">
              <a:defRPr>
                <a:solidFill>
                  <a:schemeClr val="tx1"/>
                </a:solidFill>
                <a:latin typeface="Arial" charset="0"/>
              </a:defRPr>
            </a:lvl5pPr>
            <a:lvl6pPr marL="24701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273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845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417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3400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This poster is A0</a:t>
            </a:r>
          </a:p>
        </p:txBody>
      </p:sp>
      <p:sp>
        <p:nvSpPr>
          <p:cNvPr id="211" name="Text Box 413"/>
          <p:cNvSpPr txBox="1">
            <a:spLocks noChangeArrowheads="1"/>
          </p:cNvSpPr>
          <p:nvPr/>
        </p:nvSpPr>
        <p:spPr bwMode="auto">
          <a:xfrm>
            <a:off x="13608421" y="6634153"/>
            <a:ext cx="15984517" cy="61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4019" tIns="47009" rIns="94019" bIns="47009">
            <a:spAutoFit/>
          </a:bodyPr>
          <a:lstStyle>
            <a:lvl1pPr defTabSz="5030788">
              <a:defRPr>
                <a:solidFill>
                  <a:schemeClr val="tx1"/>
                </a:solidFill>
                <a:latin typeface="Arial" charset="0"/>
              </a:defRPr>
            </a:lvl1pPr>
            <a:lvl2pPr marL="503238" defTabSz="5030788">
              <a:defRPr>
                <a:solidFill>
                  <a:schemeClr val="tx1"/>
                </a:solidFill>
                <a:latin typeface="Arial" charset="0"/>
              </a:defRPr>
            </a:lvl2pPr>
            <a:lvl3pPr marL="1006475" defTabSz="5030788">
              <a:defRPr>
                <a:solidFill>
                  <a:schemeClr val="tx1"/>
                </a:solidFill>
                <a:latin typeface="Arial" charset="0"/>
              </a:defRPr>
            </a:lvl3pPr>
            <a:lvl4pPr marL="1509713" defTabSz="5030788">
              <a:defRPr>
                <a:solidFill>
                  <a:schemeClr val="tx1"/>
                </a:solidFill>
                <a:latin typeface="Arial" charset="0"/>
              </a:defRPr>
            </a:lvl4pPr>
            <a:lvl5pPr marL="2012950" defTabSz="5030788">
              <a:defRPr>
                <a:solidFill>
                  <a:schemeClr val="tx1"/>
                </a:solidFill>
                <a:latin typeface="Arial" charset="0"/>
              </a:defRPr>
            </a:lvl5pPr>
            <a:lvl6pPr marL="24701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273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845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417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3400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Each section can be adapted</a:t>
            </a:r>
          </a:p>
        </p:txBody>
      </p:sp>
      <p:pic>
        <p:nvPicPr>
          <p:cNvPr id="2117" name="Picture 2062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163" y="41507296"/>
            <a:ext cx="29541026" cy="170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12421300" y="5813787"/>
            <a:ext cx="5290231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000" u="sng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https://</a:t>
            </a:r>
            <a:r>
              <a:rPr lang="en-US" sz="3000" u="sng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ilass.tecnico.ulisboa.pt</a:t>
            </a:r>
            <a:r>
              <a:rPr lang="en-US" sz="3000" u="sng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76834" y="1999212"/>
            <a:ext cx="9179179" cy="10464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6200" dirty="0">
                <a:solidFill>
                  <a:schemeClr val="bg1"/>
                </a:solidFill>
                <a:latin typeface="Trebuchet MS" panose="020B0603020202020204" pitchFamily="34" charset="0"/>
              </a:rPr>
              <a:t>Poster Template Example</a:t>
            </a:r>
          </a:p>
        </p:txBody>
      </p:sp>
      <p:sp>
        <p:nvSpPr>
          <p:cNvPr id="9" name="Rounded Rectangle 8"/>
          <p:cNvSpPr/>
          <p:nvPr/>
        </p:nvSpPr>
        <p:spPr bwMode="auto">
          <a:xfrm>
            <a:off x="734187" y="7336922"/>
            <a:ext cx="12273639" cy="10863375"/>
          </a:xfrm>
          <a:prstGeom prst="roundRect">
            <a:avLst>
              <a:gd name="adj" fmla="val 2061"/>
            </a:avLst>
          </a:prstGeom>
          <a:noFill/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5433" tIns="42716" rIns="85433" bIns="42716" numCol="1" rtlCol="0" anchor="t" anchorCtr="0" compatLnSpc="1">
            <a:prstTxWarp prst="textNoShape">
              <a:avLst/>
            </a:prstTxWarp>
          </a:bodyPr>
          <a:lstStyle/>
          <a:p>
            <a:pPr defTabSz="4037274"/>
            <a:endParaRPr lang="en-US" sz="1121"/>
          </a:p>
        </p:txBody>
      </p:sp>
      <p:sp>
        <p:nvSpPr>
          <p:cNvPr id="203" name="Text Box 413"/>
          <p:cNvSpPr txBox="1">
            <a:spLocks noChangeArrowheads="1"/>
          </p:cNvSpPr>
          <p:nvPr/>
        </p:nvSpPr>
        <p:spPr bwMode="auto">
          <a:xfrm>
            <a:off x="13543421" y="18818015"/>
            <a:ext cx="16077492" cy="61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4019" tIns="47009" rIns="94019" bIns="47009">
            <a:spAutoFit/>
          </a:bodyPr>
          <a:lstStyle>
            <a:lvl1pPr defTabSz="5030788">
              <a:defRPr>
                <a:solidFill>
                  <a:schemeClr val="tx1"/>
                </a:solidFill>
                <a:latin typeface="Arial" charset="0"/>
              </a:defRPr>
            </a:lvl1pPr>
            <a:lvl2pPr marL="503238" defTabSz="5030788">
              <a:defRPr>
                <a:solidFill>
                  <a:schemeClr val="tx1"/>
                </a:solidFill>
                <a:latin typeface="Arial" charset="0"/>
              </a:defRPr>
            </a:lvl2pPr>
            <a:lvl3pPr marL="1006475" defTabSz="5030788">
              <a:defRPr>
                <a:solidFill>
                  <a:schemeClr val="tx1"/>
                </a:solidFill>
                <a:latin typeface="Arial" charset="0"/>
              </a:defRPr>
            </a:lvl3pPr>
            <a:lvl4pPr marL="1509713" defTabSz="5030788">
              <a:defRPr>
                <a:solidFill>
                  <a:schemeClr val="tx1"/>
                </a:solidFill>
                <a:latin typeface="Arial" charset="0"/>
              </a:defRPr>
            </a:lvl4pPr>
            <a:lvl5pPr marL="2012950" defTabSz="5030788">
              <a:defRPr>
                <a:solidFill>
                  <a:schemeClr val="tx1"/>
                </a:solidFill>
                <a:latin typeface="Arial" charset="0"/>
              </a:defRPr>
            </a:lvl5pPr>
            <a:lvl6pPr marL="24701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273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845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417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3400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Experiments and/or  Simulation </a:t>
            </a:r>
          </a:p>
        </p:txBody>
      </p:sp>
      <p:sp>
        <p:nvSpPr>
          <p:cNvPr id="167" name="Rounded Rectangle 166"/>
          <p:cNvSpPr/>
          <p:nvPr/>
        </p:nvSpPr>
        <p:spPr bwMode="auto">
          <a:xfrm>
            <a:off x="734187" y="19513639"/>
            <a:ext cx="12251212" cy="21309651"/>
          </a:xfrm>
          <a:prstGeom prst="roundRect">
            <a:avLst>
              <a:gd name="adj" fmla="val 1827"/>
            </a:avLst>
          </a:prstGeom>
          <a:noFill/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5433" tIns="42716" rIns="85433" bIns="42716" numCol="1" rtlCol="0" anchor="t" anchorCtr="0" compatLnSpc="1">
            <a:prstTxWarp prst="textNoShape">
              <a:avLst/>
            </a:prstTxWarp>
          </a:bodyPr>
          <a:lstStyle/>
          <a:p>
            <a:pPr defTabSz="4037274"/>
            <a:endParaRPr lang="en-US" sz="1121"/>
          </a:p>
        </p:txBody>
      </p:sp>
      <p:sp>
        <p:nvSpPr>
          <p:cNvPr id="80" name="Text Box 413">
            <a:extLst>
              <a:ext uri="{FF2B5EF4-FFF2-40B4-BE49-F238E27FC236}">
                <a16:creationId xmlns:a16="http://schemas.microsoft.com/office/drawing/2014/main" id="{6C0E39F8-498B-4AE4-B8B9-7E13CB0689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557" y="18818016"/>
            <a:ext cx="12234490" cy="61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4019" tIns="47009" rIns="94019" bIns="47009">
            <a:spAutoFit/>
          </a:bodyPr>
          <a:lstStyle>
            <a:lvl1pPr defTabSz="5030788">
              <a:defRPr>
                <a:solidFill>
                  <a:schemeClr val="tx1"/>
                </a:solidFill>
                <a:latin typeface="Arial" charset="0"/>
              </a:defRPr>
            </a:lvl1pPr>
            <a:lvl2pPr marL="503238" defTabSz="5030788">
              <a:defRPr>
                <a:solidFill>
                  <a:schemeClr val="tx1"/>
                </a:solidFill>
                <a:latin typeface="Arial" charset="0"/>
              </a:defRPr>
            </a:lvl2pPr>
            <a:lvl3pPr marL="1006475" defTabSz="5030788">
              <a:defRPr>
                <a:solidFill>
                  <a:schemeClr val="tx1"/>
                </a:solidFill>
                <a:latin typeface="Arial" charset="0"/>
              </a:defRPr>
            </a:lvl3pPr>
            <a:lvl4pPr marL="1509713" defTabSz="5030788">
              <a:defRPr>
                <a:solidFill>
                  <a:schemeClr val="tx1"/>
                </a:solidFill>
                <a:latin typeface="Arial" charset="0"/>
              </a:defRPr>
            </a:lvl4pPr>
            <a:lvl5pPr marL="2012950" defTabSz="5030788">
              <a:defRPr>
                <a:solidFill>
                  <a:schemeClr val="tx1"/>
                </a:solidFill>
                <a:latin typeface="Arial" charset="0"/>
              </a:defRPr>
            </a:lvl5pPr>
            <a:lvl6pPr marL="24701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273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845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417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3400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Include large images and large figures</a:t>
            </a:r>
          </a:p>
        </p:txBody>
      </p:sp>
      <p:sp>
        <p:nvSpPr>
          <p:cNvPr id="89" name="Text Box 413">
            <a:extLst>
              <a:ext uri="{FF2B5EF4-FFF2-40B4-BE49-F238E27FC236}">
                <a16:creationId xmlns:a16="http://schemas.microsoft.com/office/drawing/2014/main" id="{B65262B1-1158-42E7-B1F9-5508848F1F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43420" y="30645509"/>
            <a:ext cx="15966457" cy="61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4019" tIns="47009" rIns="94019" bIns="47009">
            <a:spAutoFit/>
          </a:bodyPr>
          <a:lstStyle>
            <a:lvl1pPr defTabSz="5030788">
              <a:defRPr>
                <a:solidFill>
                  <a:schemeClr val="tx1"/>
                </a:solidFill>
                <a:latin typeface="Arial" charset="0"/>
              </a:defRPr>
            </a:lvl1pPr>
            <a:lvl2pPr marL="503238" defTabSz="5030788">
              <a:defRPr>
                <a:solidFill>
                  <a:schemeClr val="tx1"/>
                </a:solidFill>
                <a:latin typeface="Arial" charset="0"/>
              </a:defRPr>
            </a:lvl2pPr>
            <a:lvl3pPr marL="1006475" defTabSz="5030788">
              <a:defRPr>
                <a:solidFill>
                  <a:schemeClr val="tx1"/>
                </a:solidFill>
                <a:latin typeface="Arial" charset="0"/>
              </a:defRPr>
            </a:lvl3pPr>
            <a:lvl4pPr marL="1509713" defTabSz="5030788">
              <a:defRPr>
                <a:solidFill>
                  <a:schemeClr val="tx1"/>
                </a:solidFill>
                <a:latin typeface="Arial" charset="0"/>
              </a:defRPr>
            </a:lvl4pPr>
            <a:lvl5pPr marL="2012950" defTabSz="5030788">
              <a:defRPr>
                <a:solidFill>
                  <a:schemeClr val="tx1"/>
                </a:solidFill>
                <a:latin typeface="Arial" charset="0"/>
              </a:defRPr>
            </a:lvl5pPr>
            <a:lvl6pPr marL="24701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273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845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417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3400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This is just an example</a:t>
            </a:r>
          </a:p>
        </p:txBody>
      </p:sp>
      <p:sp>
        <p:nvSpPr>
          <p:cNvPr id="142" name="Rounded Rectangle 141"/>
          <p:cNvSpPr/>
          <p:nvPr/>
        </p:nvSpPr>
        <p:spPr bwMode="auto">
          <a:xfrm>
            <a:off x="13543421" y="7336922"/>
            <a:ext cx="16077492" cy="10863375"/>
          </a:xfrm>
          <a:prstGeom prst="roundRect">
            <a:avLst>
              <a:gd name="adj" fmla="val 1586"/>
            </a:avLst>
          </a:prstGeom>
          <a:noFill/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5433" tIns="42716" rIns="85433" bIns="42716" numCol="1" rtlCol="0" anchor="t" anchorCtr="0" compatLnSpc="1">
            <a:prstTxWarp prst="textNoShape">
              <a:avLst/>
            </a:prstTxWarp>
          </a:bodyPr>
          <a:lstStyle/>
          <a:p>
            <a:pPr defTabSz="4037274"/>
            <a:endParaRPr lang="en-US" sz="1121"/>
          </a:p>
        </p:txBody>
      </p:sp>
      <p:sp>
        <p:nvSpPr>
          <p:cNvPr id="115" name="Rounded Rectangle 164">
            <a:extLst>
              <a:ext uri="{FF2B5EF4-FFF2-40B4-BE49-F238E27FC236}">
                <a16:creationId xmlns:a16="http://schemas.microsoft.com/office/drawing/2014/main" id="{5B9EF80F-C7B1-4B38-AEB6-236162E3674E}"/>
              </a:ext>
            </a:extLst>
          </p:cNvPr>
          <p:cNvSpPr/>
          <p:nvPr/>
        </p:nvSpPr>
        <p:spPr bwMode="auto">
          <a:xfrm>
            <a:off x="13543421" y="31354350"/>
            <a:ext cx="16077491" cy="9468940"/>
          </a:xfrm>
          <a:prstGeom prst="roundRect">
            <a:avLst>
              <a:gd name="adj" fmla="val 2124"/>
            </a:avLst>
          </a:prstGeom>
          <a:noFill/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5433" tIns="42716" rIns="85433" bIns="42716" numCol="1" rtlCol="0" anchor="t" anchorCtr="0" compatLnSpc="1">
            <a:prstTxWarp prst="textNoShape">
              <a:avLst/>
            </a:prstTxWarp>
          </a:bodyPr>
          <a:lstStyle/>
          <a:p>
            <a:pPr defTabSz="4037274"/>
            <a:endParaRPr lang="en-US" sz="1121"/>
          </a:p>
        </p:txBody>
      </p:sp>
      <p:sp>
        <p:nvSpPr>
          <p:cNvPr id="165" name="Rounded Rectangle 164"/>
          <p:cNvSpPr/>
          <p:nvPr/>
        </p:nvSpPr>
        <p:spPr bwMode="auto">
          <a:xfrm>
            <a:off x="13543421" y="19513639"/>
            <a:ext cx="16077492" cy="10650693"/>
          </a:xfrm>
          <a:prstGeom prst="roundRect">
            <a:avLst>
              <a:gd name="adj" fmla="val 1873"/>
            </a:avLst>
          </a:prstGeom>
          <a:noFill/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5433" tIns="42716" rIns="85433" bIns="42716" numCol="1" rtlCol="0" anchor="t" anchorCtr="0" compatLnSpc="1">
            <a:prstTxWarp prst="textNoShape">
              <a:avLst/>
            </a:prstTxWarp>
          </a:bodyPr>
          <a:lstStyle/>
          <a:p>
            <a:pPr defTabSz="4037274"/>
            <a:endParaRPr lang="en-US" sz="1121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1E27069-BB49-4C93-94F0-73C7D25F1C4E}"/>
              </a:ext>
            </a:extLst>
          </p:cNvPr>
          <p:cNvSpPr/>
          <p:nvPr/>
        </p:nvSpPr>
        <p:spPr>
          <a:xfrm>
            <a:off x="1122080" y="8613961"/>
            <a:ext cx="394745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BBE0E3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defTabSz="4321175"/>
            <a:r>
              <a:rPr lang="en-US" sz="1600" dirty="0"/>
              <a:t>The text can be written at this size.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45D8E46-BC9E-418D-BB5F-030DF24FA5A7}"/>
              </a:ext>
            </a:extLst>
          </p:cNvPr>
          <p:cNvSpPr/>
          <p:nvPr/>
        </p:nvSpPr>
        <p:spPr>
          <a:xfrm>
            <a:off x="1122080" y="2022078"/>
            <a:ext cx="297748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BBE0E3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defTabSz="4321175"/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Your logo can be here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993666E-BDD3-490A-8575-2E377A40242A}"/>
              </a:ext>
            </a:extLst>
          </p:cNvPr>
          <p:cNvSpPr/>
          <p:nvPr/>
        </p:nvSpPr>
        <p:spPr>
          <a:xfrm>
            <a:off x="1122080" y="9270632"/>
            <a:ext cx="394745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BBE0E3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defTabSz="4321175"/>
            <a:r>
              <a:rPr lang="en-US" sz="1800" dirty="0"/>
              <a:t>The text can be written at this size.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C2156FF-277B-8602-1C19-15848BA424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3263" y="630344"/>
            <a:ext cx="3475675" cy="3372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62323</TotalTime>
  <Words>86</Words>
  <Application>Microsoft Macintosh PowerPoint</Application>
  <PresentationFormat>Custom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Trebuchet MS</vt:lpstr>
      <vt:lpstr>Default Design</vt:lpstr>
      <vt:lpstr>PowerPoint Presentation</vt:lpstr>
    </vt:vector>
  </TitlesOfParts>
  <Company>Combustion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Henrik-b</dc:creator>
  <cp:lastModifiedBy>Miguel Rosa Oliveira Panão</cp:lastModifiedBy>
  <cp:revision>607</cp:revision>
  <dcterms:created xsi:type="dcterms:W3CDTF">2003-02-28T12:49:08Z</dcterms:created>
  <dcterms:modified xsi:type="dcterms:W3CDTF">2025-11-07T14:31:40Z</dcterms:modified>
</cp:coreProperties>
</file>